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0" r:id="rId3"/>
    <p:sldId id="295" r:id="rId4"/>
    <p:sldId id="281" r:id="rId5"/>
    <p:sldId id="258" r:id="rId6"/>
    <p:sldId id="259" r:id="rId7"/>
    <p:sldId id="282" r:id="rId8"/>
    <p:sldId id="283" r:id="rId9"/>
    <p:sldId id="284" r:id="rId10"/>
    <p:sldId id="285" r:id="rId11"/>
    <p:sldId id="286" r:id="rId12"/>
    <p:sldId id="265" r:id="rId13"/>
    <p:sldId id="287" r:id="rId14"/>
    <p:sldId id="288" r:id="rId15"/>
    <p:sldId id="268" r:id="rId16"/>
    <p:sldId id="269" r:id="rId17"/>
    <p:sldId id="270" r:id="rId18"/>
    <p:sldId id="289" r:id="rId19"/>
    <p:sldId id="272" r:id="rId20"/>
    <p:sldId id="290" r:id="rId21"/>
    <p:sldId id="274" r:id="rId22"/>
    <p:sldId id="275" r:id="rId23"/>
    <p:sldId id="276" r:id="rId24"/>
    <p:sldId id="292" r:id="rId25"/>
    <p:sldId id="293" r:id="rId26"/>
    <p:sldId id="277" r:id="rId27"/>
    <p:sldId id="278" r:id="rId28"/>
    <p:sldId id="294" r:id="rId29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524" y="-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2" Type="http://schemas.openxmlformats.org/officeDocument/2006/relationships/tableStyles" Target="tableStyles.xml"/><Relationship Id="rId31" Type="http://schemas.openxmlformats.org/officeDocument/2006/relationships/viewProps" Target="viewProps.xml"/><Relationship Id="rId30" Type="http://schemas.openxmlformats.org/officeDocument/2006/relationships/presProps" Target="presProps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6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0908_1403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93370" y="-192405"/>
            <a:ext cx="10058400" cy="75438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44032"/>
          <p:cNvPicPr>
            <a:picLocks noChangeAspect="1"/>
          </p:cNvPicPr>
          <p:nvPr/>
        </p:nvPicPr>
        <p:blipFill>
          <a:blip r:embed="rId1"/>
          <a:srcRect l="8636" t="18201" b="30177"/>
          <a:stretch>
            <a:fillRect/>
          </a:stretch>
        </p:blipFill>
        <p:spPr>
          <a:xfrm>
            <a:off x="243205" y="168275"/>
            <a:ext cx="8657590" cy="652208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微信图片_20170909165746"/>
          <p:cNvPicPr>
            <a:picLocks noChangeAspect="1"/>
          </p:cNvPicPr>
          <p:nvPr/>
        </p:nvPicPr>
        <p:blipFill>
          <a:blip r:embed="rId1"/>
          <a:srcRect l="34504" t="25286" r="22159" b="40271"/>
          <a:stretch>
            <a:fillRect/>
          </a:stretch>
        </p:blipFill>
        <p:spPr>
          <a:xfrm>
            <a:off x="788035" y="246380"/>
            <a:ext cx="7966710" cy="655256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44251"/>
          <p:cNvPicPr>
            <a:picLocks noChangeAspect="1"/>
          </p:cNvPicPr>
          <p:nvPr/>
        </p:nvPicPr>
        <p:blipFill>
          <a:blip r:embed="rId1"/>
          <a:srcRect l="-1162" t="9675" r="1162" b="35896"/>
          <a:stretch>
            <a:fillRect/>
          </a:stretch>
        </p:blipFill>
        <p:spPr>
          <a:xfrm>
            <a:off x="43180" y="81280"/>
            <a:ext cx="9057640" cy="66960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44702"/>
          <p:cNvPicPr>
            <a:picLocks noChangeAspect="1"/>
          </p:cNvPicPr>
          <p:nvPr/>
        </p:nvPicPr>
        <p:blipFill>
          <a:blip r:embed="rId1"/>
          <a:srcRect t="16673" b="24287"/>
          <a:stretch>
            <a:fillRect/>
          </a:stretch>
        </p:blipFill>
        <p:spPr>
          <a:xfrm>
            <a:off x="116205" y="56515"/>
            <a:ext cx="8910955" cy="674560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微信图片_20170909165702"/>
          <p:cNvPicPr>
            <a:picLocks noChangeAspect="1"/>
          </p:cNvPicPr>
          <p:nvPr/>
        </p:nvPicPr>
        <p:blipFill>
          <a:blip r:embed="rId1"/>
          <a:srcRect l="10545" t="8927" r="5559" b="33125"/>
          <a:stretch>
            <a:fillRect/>
          </a:stretch>
        </p:blipFill>
        <p:spPr>
          <a:xfrm>
            <a:off x="243840" y="68580"/>
            <a:ext cx="8655685" cy="67214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IMG_20170908_145730"/>
          <p:cNvPicPr>
            <a:picLocks noChangeAspect="1"/>
          </p:cNvPicPr>
          <p:nvPr/>
        </p:nvPicPr>
        <p:blipFill>
          <a:blip r:embed="rId1"/>
          <a:srcRect l="3838" t="14653" r="11667" b="35871"/>
          <a:stretch>
            <a:fillRect/>
          </a:stretch>
        </p:blipFill>
        <p:spPr>
          <a:xfrm>
            <a:off x="96520" y="193675"/>
            <a:ext cx="8950960" cy="647065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IMG_20170908_150055"/>
          <p:cNvPicPr>
            <a:picLocks noChangeAspect="1"/>
          </p:cNvPicPr>
          <p:nvPr/>
        </p:nvPicPr>
        <p:blipFill>
          <a:blip r:embed="rId1"/>
          <a:srcRect l="6700" t="16673" r="6507" b="31705"/>
          <a:stretch>
            <a:fillRect/>
          </a:stretch>
        </p:blipFill>
        <p:spPr>
          <a:xfrm>
            <a:off x="128270" y="52070"/>
            <a:ext cx="8886825" cy="675386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51604"/>
          <p:cNvPicPr>
            <a:picLocks noChangeAspect="1"/>
          </p:cNvPicPr>
          <p:nvPr/>
        </p:nvPicPr>
        <p:blipFill>
          <a:blip r:embed="rId1"/>
          <a:srcRect l="7661" t="17260" b="24413"/>
          <a:stretch>
            <a:fillRect/>
          </a:stretch>
        </p:blipFill>
        <p:spPr>
          <a:xfrm>
            <a:off x="149860" y="95885"/>
            <a:ext cx="8844280" cy="666559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微信图片_20170909165640"/>
          <p:cNvPicPr>
            <a:picLocks noChangeAspect="1"/>
          </p:cNvPicPr>
          <p:nvPr/>
        </p:nvPicPr>
        <p:blipFill>
          <a:blip r:embed="rId1"/>
          <a:srcRect l="22625" t="15638" b="31124"/>
          <a:stretch>
            <a:fillRect/>
          </a:stretch>
        </p:blipFill>
        <p:spPr>
          <a:xfrm>
            <a:off x="324485" y="236855"/>
            <a:ext cx="8745855" cy="648398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52236"/>
          <p:cNvPicPr>
            <a:picLocks noChangeAspect="1"/>
          </p:cNvPicPr>
          <p:nvPr/>
        </p:nvPicPr>
        <p:blipFill>
          <a:blip r:embed="rId1"/>
          <a:srcRect l="3838" t="22273" r="6852" b="25657"/>
          <a:stretch>
            <a:fillRect/>
          </a:stretch>
        </p:blipFill>
        <p:spPr>
          <a:xfrm>
            <a:off x="193040" y="185420"/>
            <a:ext cx="8758555" cy="64871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0908_141246"/>
          <p:cNvPicPr>
            <a:picLocks noChangeAspect="1"/>
          </p:cNvPicPr>
          <p:nvPr/>
        </p:nvPicPr>
        <p:blipFill>
          <a:blip r:embed="rId1"/>
          <a:srcRect l="7601" t="12506" b="47847"/>
          <a:stretch>
            <a:fillRect/>
          </a:stretch>
        </p:blipFill>
        <p:spPr>
          <a:xfrm>
            <a:off x="29210" y="274320"/>
            <a:ext cx="9085580" cy="632015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微信图片_20170909165615"/>
          <p:cNvPicPr>
            <a:picLocks noChangeAspect="1"/>
          </p:cNvPicPr>
          <p:nvPr/>
        </p:nvPicPr>
        <p:blipFill>
          <a:blip r:embed="rId1"/>
          <a:srcRect l="11321" t="8927" r="9988" b="32544"/>
          <a:stretch>
            <a:fillRect/>
          </a:stretch>
        </p:blipFill>
        <p:spPr>
          <a:xfrm>
            <a:off x="160655" y="15875"/>
            <a:ext cx="8822690" cy="682752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微信图片_20170909165604"/>
          <p:cNvPicPr>
            <a:picLocks noChangeAspect="1"/>
          </p:cNvPicPr>
          <p:nvPr/>
        </p:nvPicPr>
        <p:blipFill>
          <a:blip r:embed="rId1"/>
          <a:srcRect l="16906" t="5347" r="4589" b="38150"/>
          <a:stretch>
            <a:fillRect/>
          </a:stretch>
        </p:blipFill>
        <p:spPr>
          <a:xfrm>
            <a:off x="415290" y="285115"/>
            <a:ext cx="8314055" cy="6287770"/>
          </a:xfrm>
          <a:prstGeom prst="rect">
            <a:avLst/>
          </a:prstGeom>
        </p:spPr>
      </p:pic>
      <p:pic>
        <p:nvPicPr>
          <p:cNvPr id="3" name="图片 2" descr="微信图片_20170909165604"/>
          <p:cNvPicPr>
            <a:picLocks noChangeAspect="1"/>
          </p:cNvPicPr>
          <p:nvPr/>
        </p:nvPicPr>
        <p:blipFill>
          <a:blip r:embed="rId1"/>
          <a:srcRect l="16906" t="5347" r="4589" b="38150"/>
          <a:stretch>
            <a:fillRect/>
          </a:stretch>
        </p:blipFill>
        <p:spPr>
          <a:xfrm>
            <a:off x="258445" y="166370"/>
            <a:ext cx="8627745" cy="652526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IMG_20170908_153545"/>
          <p:cNvPicPr>
            <a:picLocks noChangeAspect="1"/>
          </p:cNvPicPr>
          <p:nvPr/>
        </p:nvPicPr>
        <p:blipFill>
          <a:blip r:embed="rId1"/>
          <a:srcRect l="-356" t="12506" b="27547"/>
          <a:stretch>
            <a:fillRect/>
          </a:stretch>
        </p:blipFill>
        <p:spPr>
          <a:xfrm>
            <a:off x="78105" y="82550"/>
            <a:ext cx="8955405" cy="6870700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54344"/>
          <p:cNvPicPr>
            <a:picLocks noChangeAspect="1"/>
          </p:cNvPicPr>
          <p:nvPr/>
        </p:nvPicPr>
        <p:blipFill>
          <a:blip r:embed="rId1"/>
          <a:srcRect l="10609" t="19407" r="8241" b="32001"/>
          <a:stretch>
            <a:fillRect/>
          </a:stretch>
        </p:blipFill>
        <p:spPr>
          <a:xfrm>
            <a:off x="175260" y="97155"/>
            <a:ext cx="8701405" cy="6777990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55147"/>
          <p:cNvPicPr>
            <a:picLocks noChangeAspect="1"/>
          </p:cNvPicPr>
          <p:nvPr/>
        </p:nvPicPr>
        <p:blipFill>
          <a:blip r:embed="rId1"/>
          <a:srcRect t="17393" b="24545"/>
          <a:stretch>
            <a:fillRect/>
          </a:stretch>
        </p:blipFill>
        <p:spPr>
          <a:xfrm>
            <a:off x="207645" y="50800"/>
            <a:ext cx="8728710" cy="675767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IMG_20170908_155524"/>
          <p:cNvPicPr>
            <a:picLocks noChangeAspect="1"/>
          </p:cNvPicPr>
          <p:nvPr/>
        </p:nvPicPr>
        <p:blipFill>
          <a:blip r:embed="rId1"/>
          <a:srcRect l="12781" t="22532" r="7282" b="29122"/>
          <a:stretch>
            <a:fillRect/>
          </a:stretch>
        </p:blipFill>
        <p:spPr>
          <a:xfrm>
            <a:off x="95250" y="180340"/>
            <a:ext cx="8869680" cy="6651625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MG_20170908_155652"/>
          <p:cNvPicPr>
            <a:picLocks noChangeAspect="1"/>
          </p:cNvPicPr>
          <p:nvPr/>
        </p:nvPicPr>
        <p:blipFill>
          <a:blip r:embed="rId1"/>
          <a:srcRect l="7306" t="19407" b="23119"/>
          <a:stretch>
            <a:fillRect/>
          </a:stretch>
        </p:blipFill>
        <p:spPr>
          <a:xfrm>
            <a:off x="125730" y="144145"/>
            <a:ext cx="8892540" cy="6569710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55751"/>
          <p:cNvPicPr>
            <a:picLocks noChangeAspect="1"/>
          </p:cNvPicPr>
          <p:nvPr/>
        </p:nvPicPr>
        <p:blipFill>
          <a:blip r:embed="rId1"/>
          <a:srcRect t="16932" b="24413"/>
          <a:stretch>
            <a:fillRect/>
          </a:stretch>
        </p:blipFill>
        <p:spPr>
          <a:xfrm>
            <a:off x="154940" y="118745"/>
            <a:ext cx="8833485" cy="662114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170908_141652"/>
          <p:cNvPicPr>
            <a:picLocks noChangeAspect="1"/>
          </p:cNvPicPr>
          <p:nvPr/>
        </p:nvPicPr>
        <p:blipFill>
          <a:blip r:embed="rId1"/>
          <a:srcRect l="30162" t="5814" b="51711"/>
          <a:stretch>
            <a:fillRect/>
          </a:stretch>
        </p:blipFill>
        <p:spPr>
          <a:xfrm>
            <a:off x="215265" y="44450"/>
            <a:ext cx="8721090" cy="66814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 descr="微信图片_20170909165820"/>
          <p:cNvPicPr>
            <a:picLocks noChangeAspect="1"/>
          </p:cNvPicPr>
          <p:nvPr/>
        </p:nvPicPr>
        <p:blipFill>
          <a:blip r:embed="rId1"/>
          <a:srcRect l="16303" t="7847" r="4230" b="36782"/>
          <a:stretch>
            <a:fillRect/>
          </a:stretch>
        </p:blipFill>
        <p:spPr>
          <a:xfrm>
            <a:off x="292735" y="19685"/>
            <a:ext cx="8558530" cy="681863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20170908_142729"/>
          <p:cNvPicPr>
            <a:picLocks noChangeAspect="1"/>
          </p:cNvPicPr>
          <p:nvPr/>
        </p:nvPicPr>
        <p:blipFill>
          <a:blip r:embed="rId1"/>
          <a:srcRect l="10008" b="50063"/>
          <a:stretch>
            <a:fillRect/>
          </a:stretch>
        </p:blipFill>
        <p:spPr>
          <a:xfrm>
            <a:off x="227330" y="213995"/>
            <a:ext cx="8691245" cy="643128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42950"/>
          <p:cNvPicPr>
            <a:picLocks noChangeAspect="1"/>
          </p:cNvPicPr>
          <p:nvPr/>
        </p:nvPicPr>
        <p:blipFill>
          <a:blip r:embed="rId1"/>
          <a:srcRect l="9310" t="8801" b="41149"/>
          <a:stretch>
            <a:fillRect/>
          </a:stretch>
        </p:blipFill>
        <p:spPr>
          <a:xfrm>
            <a:off x="-63500" y="167005"/>
            <a:ext cx="8867140" cy="652462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43117"/>
          <p:cNvPicPr>
            <a:picLocks noChangeAspect="1"/>
          </p:cNvPicPr>
          <p:nvPr/>
        </p:nvPicPr>
        <p:blipFill>
          <a:blip r:embed="rId1"/>
          <a:srcRect l="17207" t="19842" r="23512" b="43908"/>
          <a:stretch>
            <a:fillRect/>
          </a:stretch>
        </p:blipFill>
        <p:spPr>
          <a:xfrm>
            <a:off x="257175" y="60325"/>
            <a:ext cx="8630285" cy="67373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43414"/>
          <p:cNvPicPr>
            <a:picLocks noChangeAspect="1"/>
          </p:cNvPicPr>
          <p:nvPr/>
        </p:nvPicPr>
        <p:blipFill>
          <a:blip r:embed="rId1"/>
          <a:srcRect l="19116" t="16932" b="33857"/>
          <a:stretch>
            <a:fillRect/>
          </a:stretch>
        </p:blipFill>
        <p:spPr>
          <a:xfrm>
            <a:off x="179705" y="13970"/>
            <a:ext cx="8783955" cy="68294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IMG_20170908_143524"/>
          <p:cNvPicPr>
            <a:picLocks noChangeAspect="1"/>
          </p:cNvPicPr>
          <p:nvPr/>
        </p:nvPicPr>
        <p:blipFill>
          <a:blip r:embed="rId1"/>
          <a:srcRect l="3838" t="13220" b="31446"/>
          <a:stretch>
            <a:fillRect/>
          </a:stretch>
        </p:blipFill>
        <p:spPr>
          <a:xfrm>
            <a:off x="162560" y="111760"/>
            <a:ext cx="8818245" cy="66344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全屏显示(4:3)</PresentationFormat>
  <Paragraphs>0</Paragraphs>
  <Slides>27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Arial</vt:lpstr>
      <vt:lpstr>宋体</vt:lpstr>
      <vt:lpstr>Wingdings</vt:lpstr>
      <vt:lpstr>Calibri</vt:lpstr>
      <vt:lpstr>微软雅黑</vt:lpstr>
      <vt:lpstr>Arial Unicode MS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乾坤吞梦</dc:creator>
  <cp:lastModifiedBy>Administrator</cp:lastModifiedBy>
  <cp:revision>4</cp:revision>
  <dcterms:created xsi:type="dcterms:W3CDTF">2017-10-27T08:17:00Z</dcterms:created>
  <dcterms:modified xsi:type="dcterms:W3CDTF">2017-10-27T13:04:05Z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2052-10.1.0.6877</vt:lpwstr>
  </property>
</Properties>
</file>

<file path=docProps/thumbnail.jpeg>
</file>